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0" r:id="rId3"/>
    <p:sldId id="266" r:id="rId4"/>
    <p:sldId id="267" r:id="rId5"/>
    <p:sldId id="268" r:id="rId6"/>
    <p:sldId id="264" r:id="rId7"/>
    <p:sldId id="265" r:id="rId8"/>
    <p:sldId id="271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C7B2498-DF20-4D0D-B10D-6D80F9A42BB3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BD572DC-DBC3-4F4F-A55C-B92C33BFD4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2498-DF20-4D0D-B10D-6D80F9A42BB3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572DC-DBC3-4F4F-A55C-B92C33BFD4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2498-DF20-4D0D-B10D-6D80F9A42BB3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572DC-DBC3-4F4F-A55C-B92C33BFD4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C7B2498-DF20-4D0D-B10D-6D80F9A42BB3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572DC-DBC3-4F4F-A55C-B92C33BFD4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C7B2498-DF20-4D0D-B10D-6D80F9A42BB3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BD572DC-DBC3-4F4F-A55C-B92C33BFD4A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C7B2498-DF20-4D0D-B10D-6D80F9A42BB3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BD572DC-DBC3-4F4F-A55C-B92C33BFD4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C7B2498-DF20-4D0D-B10D-6D80F9A42BB3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BD572DC-DBC3-4F4F-A55C-B92C33BFD4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2498-DF20-4D0D-B10D-6D80F9A42BB3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572DC-DBC3-4F4F-A55C-B92C33BFD4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C7B2498-DF20-4D0D-B10D-6D80F9A42BB3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BD572DC-DBC3-4F4F-A55C-B92C33BFD4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C7B2498-DF20-4D0D-B10D-6D80F9A42BB3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BD572DC-DBC3-4F4F-A55C-B92C33BFD4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C7B2498-DF20-4D0D-B10D-6D80F9A42BB3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BD572DC-DBC3-4F4F-A55C-B92C33BFD4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C7B2498-DF20-4D0D-B10D-6D80F9A42BB3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BD572DC-DBC3-4F4F-A55C-B92C33BFD4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cs.uci.edu/computing/web/personalpage.ph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WICS Web Development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Overview and teams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7173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to your imagination</a:t>
            </a:r>
          </a:p>
          <a:p>
            <a:r>
              <a:rPr lang="en-US" dirty="0" smtClean="0"/>
              <a:t>Suggestions</a:t>
            </a:r>
          </a:p>
          <a:p>
            <a:pPr lvl="1"/>
            <a:r>
              <a:rPr lang="en-US" dirty="0" smtClean="0"/>
              <a:t>STEM-related educational site for young girls</a:t>
            </a:r>
          </a:p>
          <a:p>
            <a:pPr lvl="1"/>
            <a:r>
              <a:rPr lang="en-US" dirty="0" smtClean="0"/>
              <a:t>Portfolios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68405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work 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 by creating all HTML5 content</a:t>
            </a:r>
          </a:p>
          <a:p>
            <a:r>
              <a:rPr lang="en-US" dirty="0" smtClean="0"/>
              <a:t>Follow with CSS3 and graphics</a:t>
            </a:r>
          </a:p>
          <a:p>
            <a:r>
              <a:rPr lang="en-US" dirty="0" smtClean="0"/>
              <a:t>Add JavaScript</a:t>
            </a:r>
          </a:p>
          <a:p>
            <a:r>
              <a:rPr lang="en-US" dirty="0" smtClean="0"/>
              <a:t>You have until the end of Fall quarter to complete the website</a:t>
            </a:r>
          </a:p>
          <a:p>
            <a:pPr lvl="1"/>
            <a:r>
              <a:rPr lang="en-US" u="sng" dirty="0" smtClean="0"/>
              <a:t>Create realistic objectives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xmlns="" val="1738810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HTML5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4008" indent="0">
              <a:buNone/>
            </a:pPr>
            <a:r>
              <a:rPr lang="en-US" dirty="0"/>
              <a:t>&lt;!DOCTYPE html&gt;</a:t>
            </a:r>
          </a:p>
          <a:p>
            <a:pPr marL="64008" indent="0">
              <a:buNone/>
            </a:pPr>
            <a:r>
              <a:rPr lang="en-US" dirty="0"/>
              <a:t>&lt;!--HTML5 declaration--&gt;</a:t>
            </a:r>
          </a:p>
          <a:p>
            <a:pPr marL="64008" indent="0">
              <a:buNone/>
            </a:pPr>
            <a:endParaRPr lang="en-US" dirty="0"/>
          </a:p>
          <a:p>
            <a:pPr marL="64008" indent="0">
              <a:buNone/>
            </a:pPr>
            <a:r>
              <a:rPr lang="en-US" dirty="0"/>
              <a:t>&lt;html&gt;</a:t>
            </a:r>
          </a:p>
          <a:p>
            <a:pPr marL="64008" indent="0">
              <a:buNone/>
            </a:pPr>
            <a:r>
              <a:rPr lang="en-US" dirty="0"/>
              <a:t>&lt;head</a:t>
            </a:r>
            <a:r>
              <a:rPr lang="en-US" dirty="0" smtClean="0"/>
              <a:t>&gt;</a:t>
            </a:r>
            <a:endParaRPr lang="en-US" dirty="0"/>
          </a:p>
          <a:p>
            <a:pPr marL="64008" indent="0">
              <a:buNone/>
            </a:pPr>
            <a:r>
              <a:rPr lang="en-US" dirty="0"/>
              <a:t>	&lt;title&gt;Tab Title&lt;/title&gt;</a:t>
            </a:r>
          </a:p>
          <a:p>
            <a:pPr marL="64008" indent="0">
              <a:buNone/>
            </a:pPr>
            <a:r>
              <a:rPr lang="en-US" dirty="0"/>
              <a:t>&lt;/head&gt;</a:t>
            </a:r>
          </a:p>
          <a:p>
            <a:pPr marL="64008" indent="0">
              <a:buNone/>
            </a:pPr>
            <a:endParaRPr lang="en-US" dirty="0"/>
          </a:p>
          <a:p>
            <a:pPr marL="64008" indent="0">
              <a:buNone/>
            </a:pPr>
            <a:r>
              <a:rPr lang="en-US" dirty="0"/>
              <a:t>&lt;body&gt;</a:t>
            </a:r>
          </a:p>
          <a:p>
            <a:pPr marL="64008" indent="0">
              <a:buNone/>
            </a:pPr>
            <a:r>
              <a:rPr lang="en-US" dirty="0"/>
              <a:t>	&lt;h1&gt;Header&lt;/h1&gt;</a:t>
            </a:r>
          </a:p>
          <a:p>
            <a:pPr marL="64008" indent="0">
              <a:buNone/>
            </a:pPr>
            <a:r>
              <a:rPr lang="en-US" dirty="0"/>
              <a:t>	&lt;</a:t>
            </a:r>
            <a:r>
              <a:rPr lang="en-US" dirty="0" smtClean="0"/>
              <a:t>p&gt;This is a paragraph.&lt;/</a:t>
            </a:r>
            <a:r>
              <a:rPr lang="en-US" dirty="0"/>
              <a:t>p&gt;</a:t>
            </a:r>
          </a:p>
          <a:p>
            <a:pPr marL="64008" indent="0">
              <a:buNone/>
            </a:pPr>
            <a:r>
              <a:rPr lang="en-US" dirty="0"/>
              <a:t>&lt;/body&gt;</a:t>
            </a:r>
          </a:p>
          <a:p>
            <a:pPr marL="64008" indent="0">
              <a:buNone/>
            </a:pPr>
            <a:r>
              <a:rPr lang="en-US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xmlns="" val="254002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Hosting your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ICS Personal Webpage</a:t>
            </a: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://www.ics.uci.edu/computing/web/personalpage.php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9131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 of Fall quarter</a:t>
            </a:r>
          </a:p>
          <a:p>
            <a:r>
              <a:rPr lang="en-US" dirty="0" smtClean="0"/>
              <a:t>Criteria (subject to change)</a:t>
            </a:r>
          </a:p>
          <a:p>
            <a:pPr lvl="1"/>
            <a:r>
              <a:rPr lang="en-US" dirty="0" smtClean="0"/>
              <a:t>Creativity</a:t>
            </a:r>
          </a:p>
          <a:p>
            <a:pPr lvl="1"/>
            <a:r>
              <a:rPr lang="en-US" dirty="0" smtClean="0"/>
              <a:t>Use of HTML5/CSS3/JavaScript</a:t>
            </a:r>
          </a:p>
          <a:p>
            <a:pPr lvl="1"/>
            <a:r>
              <a:rPr lang="en-US" dirty="0" smtClean="0"/>
              <a:t>User friendliness</a:t>
            </a:r>
          </a:p>
          <a:p>
            <a:pPr lvl="1"/>
            <a:r>
              <a:rPr lang="en-US" dirty="0" smtClean="0"/>
              <a:t>General purpose of website</a:t>
            </a:r>
          </a:p>
          <a:p>
            <a:pPr lvl="1"/>
            <a:r>
              <a:rPr lang="en-US" dirty="0" smtClean="0"/>
              <a:t>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757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win anything?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Winning team will be awarded a special prize</a:t>
            </a:r>
          </a:p>
          <a:p>
            <a:r>
              <a:rPr lang="en-US" dirty="0" smtClean="0"/>
              <a:t>All participants will receive a smaller prize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158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" y="2025650"/>
            <a:ext cx="7620000" cy="4286250"/>
          </a:xfrm>
        </p:spPr>
      </p:pic>
    </p:spTree>
    <p:extLst>
      <p:ext uri="{BB962C8B-B14F-4D97-AF65-F5344CB8AC3E}">
        <p14:creationId xmlns:p14="http://schemas.microsoft.com/office/powerpoint/2010/main" xmlns="" val="202560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Teams Get </a:t>
            </a:r>
            <a:r>
              <a:rPr lang="en-US" dirty="0" smtClean="0"/>
              <a:t>T</a:t>
            </a:r>
            <a:r>
              <a:rPr lang="en-US" dirty="0" smtClean="0"/>
              <a:t>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Exchange contact details</a:t>
            </a:r>
          </a:p>
          <a:p>
            <a:r>
              <a:rPr lang="en-US" dirty="0" smtClean="0"/>
              <a:t>Brainstorm</a:t>
            </a:r>
          </a:p>
          <a:p>
            <a:r>
              <a:rPr lang="en-US" dirty="0" smtClean="0"/>
              <a:t>Come back next week </a:t>
            </a:r>
            <a:r>
              <a:rPr lang="en-US" smtClean="0"/>
              <a:t>ready to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893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76</TotalTime>
  <Words>135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Verve</vt:lpstr>
      <vt:lpstr>WICS Web Development Project</vt:lpstr>
      <vt:lpstr>Theme</vt:lpstr>
      <vt:lpstr>Suggested work pace</vt:lpstr>
      <vt:lpstr>Sample HTML5 page</vt:lpstr>
      <vt:lpstr>Hosting your site</vt:lpstr>
      <vt:lpstr>Judging</vt:lpstr>
      <vt:lpstr>Do you win anything?</vt:lpstr>
      <vt:lpstr>Questions?</vt:lpstr>
      <vt:lpstr>Teams Get Together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WICS Web Development Project</dc:title>
  <dc:creator>Roxanne Sosa</dc:creator>
  <cp:lastModifiedBy>Angela</cp:lastModifiedBy>
  <cp:revision>11</cp:revision>
  <dcterms:created xsi:type="dcterms:W3CDTF">2013-10-02T08:19:32Z</dcterms:created>
  <dcterms:modified xsi:type="dcterms:W3CDTF">2013-10-11T07:32:53Z</dcterms:modified>
</cp:coreProperties>
</file>