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1DA1FF-2D4D-4B80-AD5E-02A8DA7DB18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D42A0A-ACB2-40DC-BB55-CB30B74253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1DA1FF-2D4D-4B80-AD5E-02A8DA7DB18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42A0A-ACB2-40DC-BB55-CB30B74253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1DA1FF-2D4D-4B80-AD5E-02A8DA7DB18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42A0A-ACB2-40DC-BB55-CB30B74253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1DA1FF-2D4D-4B80-AD5E-02A8DA7DB18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42A0A-ACB2-40DC-BB55-CB30B742538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1DA1FF-2D4D-4B80-AD5E-02A8DA7DB18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42A0A-ACB2-40DC-BB55-CB30B742538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1DA1FF-2D4D-4B80-AD5E-02A8DA7DB18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42A0A-ACB2-40DC-BB55-CB30B74253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1DA1FF-2D4D-4B80-AD5E-02A8DA7DB18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42A0A-ACB2-40DC-BB55-CB30B74253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1DA1FF-2D4D-4B80-AD5E-02A8DA7DB18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42A0A-ACB2-40DC-BB55-CB30B742538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1DA1FF-2D4D-4B80-AD5E-02A8DA7DB18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42A0A-ACB2-40DC-BB55-CB30B74253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1DA1FF-2D4D-4B80-AD5E-02A8DA7DB18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D42A0A-ACB2-40DC-BB55-CB30B74253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1DA1FF-2D4D-4B80-AD5E-02A8DA7DB18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D42A0A-ACB2-40DC-BB55-CB30B742538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1DA1FF-2D4D-4B80-AD5E-02A8DA7DB188}" type="datetimeFigureOut">
              <a:rPr lang="en-US" smtClean="0"/>
              <a:t>4/21/2014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D42A0A-ACB2-40DC-BB55-CB30B74253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ygame.org/doc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groups/725853740799872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WICS - Flappy Anteater</a:t>
            </a:r>
            <a:br>
              <a:rPr lang="en-US" dirty="0" smtClean="0"/>
            </a:br>
            <a:r>
              <a:rPr lang="en-US" dirty="0" smtClean="0"/>
              <a:t>Python Tutorial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Session 1</a:t>
            </a:r>
          </a:p>
          <a:p>
            <a:r>
              <a:rPr lang="en-US" dirty="0" smtClean="0"/>
              <a:t>April 21</a:t>
            </a:r>
            <a:r>
              <a:rPr lang="en-US" baseline="30000" dirty="0" smtClean="0"/>
              <a:t>st</a:t>
            </a:r>
            <a:r>
              <a:rPr lang="en-US" dirty="0" smtClean="0"/>
              <a:t>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31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</a:t>
            </a:r>
            <a:r>
              <a:rPr lang="en-US" dirty="0"/>
              <a:t>can change the window title by looking at the </a:t>
            </a:r>
            <a:r>
              <a:rPr lang="en-US" u="sng" dirty="0" err="1"/>
              <a:t>pygame</a:t>
            </a:r>
            <a:r>
              <a:rPr lang="en-US" u="sng" dirty="0"/>
              <a:t> documentation</a:t>
            </a:r>
            <a:r>
              <a:rPr lang="en-US" dirty="0"/>
              <a:t> -&gt; </a:t>
            </a:r>
            <a:r>
              <a:rPr lang="en-US" u="sng" dirty="0"/>
              <a:t>display</a:t>
            </a:r>
            <a:r>
              <a:rPr lang="en-US" dirty="0"/>
              <a:t>. There’s a function that will allow you to set the window caption. 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pygame.display.set_caption</a:t>
            </a:r>
            <a:r>
              <a:rPr lang="en-US" dirty="0">
                <a:solidFill>
                  <a:srgbClr val="FF0000"/>
                </a:solidFill>
              </a:rPr>
              <a:t>(“</a:t>
            </a:r>
            <a:r>
              <a:rPr lang="en-US" dirty="0" err="1">
                <a:solidFill>
                  <a:srgbClr val="FF0000"/>
                </a:solidFill>
              </a:rPr>
              <a:t>enter_string_here</a:t>
            </a:r>
            <a:r>
              <a:rPr lang="en-US" dirty="0">
                <a:solidFill>
                  <a:srgbClr val="FF0000"/>
                </a:solidFill>
              </a:rPr>
              <a:t>”) </a:t>
            </a:r>
            <a:r>
              <a:rPr lang="en-US" dirty="0"/>
              <a:t>sets the current window caption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Changing window </a:t>
            </a:r>
            <a:r>
              <a:rPr lang="en-US" dirty="0" smtClean="0"/>
              <a:t>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8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dirty="0"/>
              <a:t>0, 0 at top left corner instead of bottom left) 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Pygame</a:t>
            </a:r>
            <a:r>
              <a:rPr lang="en-US" dirty="0"/>
              <a:t>, the coordinate system is slightly different than the one that we’re used to seeing in math. The origin point (0, 0) is on the top-left corner, and the x-coordinates increase as you move to the right and the y-coordinates increase as you move down.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coordinates</a:t>
            </a:r>
          </a:p>
        </p:txBody>
      </p:sp>
    </p:spTree>
    <p:extLst>
      <p:ext uri="{BB962C8B-B14F-4D97-AF65-F5344CB8AC3E}">
        <p14:creationId xmlns:p14="http://schemas.microsoft.com/office/powerpoint/2010/main" val="76533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8382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/>
              <a:t>If you had an area that was 300 pixels wide and 400 pixels tall, then the coordinate system would look like this: </a:t>
            </a:r>
            <a:br>
              <a:rPr lang="en-US" sz="2800" dirty="0"/>
            </a:br>
            <a:endParaRPr lang="en-US" sz="2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790700"/>
            <a:ext cx="5600700" cy="37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295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</a:t>
            </a:r>
            <a:r>
              <a:rPr lang="en-US" dirty="0"/>
              <a:t>can change the </a:t>
            </a:r>
            <a:r>
              <a:rPr lang="en-US" dirty="0" smtClean="0"/>
              <a:t>size of the window by </a:t>
            </a:r>
            <a:r>
              <a:rPr lang="en-US" dirty="0"/>
              <a:t>looking at the </a:t>
            </a:r>
            <a:r>
              <a:rPr lang="en-US" u="sng" dirty="0" err="1"/>
              <a:t>pygame</a:t>
            </a:r>
            <a:r>
              <a:rPr lang="en-US" u="sng" dirty="0"/>
              <a:t> documentation</a:t>
            </a:r>
            <a:r>
              <a:rPr lang="en-US" dirty="0"/>
              <a:t> -&gt; </a:t>
            </a:r>
            <a:r>
              <a:rPr lang="en-US" u="sng" dirty="0"/>
              <a:t>display</a:t>
            </a:r>
            <a:r>
              <a:rPr lang="en-US" dirty="0"/>
              <a:t>. There’s a function that will allow you to create a screen.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pygame.display.set_mode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enter_width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enter_height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/>
              <a:t>will initialize a window or screen for display  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Creating a screen (size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43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Calling </a:t>
            </a:r>
            <a:r>
              <a:rPr lang="en-US" dirty="0"/>
              <a:t>the quit() function will ensure that all initialized modules are </a:t>
            </a:r>
            <a:r>
              <a:rPr lang="en-US" dirty="0" smtClean="0"/>
              <a:t>uninitialized when </a:t>
            </a:r>
            <a:r>
              <a:rPr lang="en-US" dirty="0"/>
              <a:t>Python finishes. You can find the function by looking at the </a:t>
            </a:r>
            <a:r>
              <a:rPr lang="en-US" u="sng" dirty="0" err="1"/>
              <a:t>pygame</a:t>
            </a:r>
            <a:r>
              <a:rPr lang="en-US" u="sng" dirty="0"/>
              <a:t> documentation</a:t>
            </a:r>
            <a:r>
              <a:rPr lang="en-US" dirty="0"/>
              <a:t> -&gt; </a:t>
            </a:r>
            <a:r>
              <a:rPr lang="en-US" u="sng" dirty="0" err="1"/>
              <a:t>pygame</a:t>
            </a:r>
            <a:r>
              <a:rPr lang="en-US" dirty="0"/>
              <a:t>. 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pygame.quit</a:t>
            </a:r>
            <a:r>
              <a:rPr lang="en-US" dirty="0">
                <a:solidFill>
                  <a:srgbClr val="FF0000"/>
                </a:solidFill>
              </a:rPr>
              <a:t>() </a:t>
            </a:r>
            <a:r>
              <a:rPr lang="en-US" dirty="0" err="1"/>
              <a:t>uninitializes</a:t>
            </a:r>
            <a:r>
              <a:rPr lang="en-US" dirty="0"/>
              <a:t> all </a:t>
            </a:r>
            <a:r>
              <a:rPr lang="en-US" dirty="0" err="1"/>
              <a:t>pygame</a:t>
            </a:r>
            <a:r>
              <a:rPr lang="en-US" dirty="0"/>
              <a:t> modules </a:t>
            </a:r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Quitting </a:t>
            </a:r>
            <a:r>
              <a:rPr lang="en-US" dirty="0" err="1" smtClean="0"/>
              <a:t>pygame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8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</a:t>
            </a:r>
            <a:r>
              <a:rPr lang="en-US" dirty="0"/>
              <a:t>in the Python documentation, you can search up the various functions and how to use them in </a:t>
            </a:r>
            <a:r>
              <a:rPr lang="en-US" dirty="0" err="1"/>
              <a:t>pygame</a:t>
            </a:r>
            <a:r>
              <a:rPr lang="en-US" dirty="0"/>
              <a:t> by looking at the documentation. 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Link: </a:t>
            </a:r>
            <a:r>
              <a:rPr lang="en-US" u="sng" dirty="0">
                <a:hlinkClick r:id="rId2"/>
              </a:rPr>
              <a:t>http://www.pygame.org/docs/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</a:t>
            </a:r>
            <a:r>
              <a:rPr lang="en-US" dirty="0" err="1"/>
              <a:t>pygame</a:t>
            </a:r>
            <a:r>
              <a:rPr lang="en-US" dirty="0"/>
              <a:t> </a:t>
            </a:r>
            <a:r>
              <a:rPr lang="en-US" dirty="0" smtClean="0"/>
              <a:t>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6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5 weeks (Week 4 – Week 8)</a:t>
            </a:r>
          </a:p>
          <a:p>
            <a:r>
              <a:rPr lang="en-US" sz="3600" dirty="0" smtClean="0"/>
              <a:t>Participants will receive swag at the end</a:t>
            </a:r>
          </a:p>
          <a:p>
            <a:pPr fontAlgn="base"/>
            <a:r>
              <a:rPr lang="en-US" sz="3600" dirty="0"/>
              <a:t>Tutorials are aimed at beginners</a:t>
            </a:r>
          </a:p>
          <a:p>
            <a:pPr lvl="1" fontAlgn="base"/>
            <a:r>
              <a:rPr lang="en-US" sz="3600" dirty="0"/>
              <a:t>Those with experience may </a:t>
            </a:r>
            <a:r>
              <a:rPr lang="en-US" sz="3600" dirty="0" smtClean="0"/>
              <a:t>start the project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0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hlinkClick r:id="rId2"/>
              </a:rPr>
              <a:t>https://www.facebook.com/groups/725853740799872</a:t>
            </a:r>
            <a:r>
              <a:rPr lang="en-US" sz="4000" dirty="0" smtClean="0">
                <a:hlinkClick r:id="rId2"/>
              </a:rPr>
              <a:t>/</a:t>
            </a:r>
            <a:endParaRPr lang="en-US" sz="4000" dirty="0" smtClean="0"/>
          </a:p>
          <a:p>
            <a:r>
              <a:rPr lang="en-US" sz="3200" dirty="0" smtClean="0"/>
              <a:t>We’ll post the slides on this page</a:t>
            </a:r>
          </a:p>
          <a:p>
            <a:r>
              <a:rPr lang="en-US" sz="3200" dirty="0" smtClean="0"/>
              <a:t>Any other updates will also be posted here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the Facebook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87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You may work in a group or individually</a:t>
            </a:r>
          </a:p>
          <a:p>
            <a:r>
              <a:rPr lang="en-US" sz="3200" dirty="0" smtClean="0"/>
              <a:t>At the beginning of the 3</a:t>
            </a:r>
            <a:r>
              <a:rPr lang="en-US" sz="3200" baseline="30000" dirty="0" smtClean="0"/>
              <a:t>rd</a:t>
            </a:r>
            <a:r>
              <a:rPr lang="en-US" sz="3200" dirty="0" smtClean="0"/>
              <a:t> session (after the tutorials), we’ll record the names of all the participants</a:t>
            </a:r>
          </a:p>
          <a:p>
            <a:r>
              <a:rPr lang="en-US" sz="3200" dirty="0" smtClean="0"/>
              <a:t>Participants that turn in the project will enter the raffle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48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533400"/>
            <a:ext cx="60198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Let’s start! </a:t>
            </a:r>
            <a:r>
              <a:rPr lang="en-US" sz="7200" dirty="0" smtClean="0">
                <a:sym typeface="Wingdings" pitchFamily="2" charset="2"/>
              </a:rPr>
              <a:t></a:t>
            </a:r>
            <a:endParaRPr lang="en-US" sz="7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76400"/>
            <a:ext cx="5905500" cy="4208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573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 </a:t>
            </a:r>
            <a:r>
              <a:rPr lang="en-US" dirty="0"/>
              <a:t>order to create Flappy Anteater, you have to import </a:t>
            </a:r>
            <a:r>
              <a:rPr lang="en-US" dirty="0" err="1"/>
              <a:t>pygame</a:t>
            </a:r>
            <a:r>
              <a:rPr lang="en-US" dirty="0"/>
              <a:t>, which is a set of modules that are used for creating games. It provides computer graphics and sound libraries that are designed to be used with Python. 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Before you import </a:t>
            </a:r>
            <a:r>
              <a:rPr lang="en-US" dirty="0" err="1"/>
              <a:t>pygame</a:t>
            </a:r>
            <a:r>
              <a:rPr lang="en-US" dirty="0"/>
              <a:t>, you have to download </a:t>
            </a:r>
            <a:r>
              <a:rPr lang="en-US" dirty="0" err="1"/>
              <a:t>pygame</a:t>
            </a:r>
            <a:r>
              <a:rPr lang="en-US" dirty="0"/>
              <a:t> from pygame.org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(To </a:t>
            </a:r>
            <a:r>
              <a:rPr lang="en-US" dirty="0"/>
              <a:t>know which version of Python is installed in </a:t>
            </a:r>
            <a:r>
              <a:rPr lang="en-US" dirty="0" smtClean="0"/>
              <a:t>your    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computer</a:t>
            </a:r>
            <a:r>
              <a:rPr lang="en-US" dirty="0"/>
              <a:t>, open an IDLE window</a:t>
            </a:r>
            <a:r>
              <a:rPr lang="en-US" dirty="0" smtClean="0"/>
              <a:t>.)</a:t>
            </a:r>
            <a:endParaRPr lang="en-US" dirty="0"/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pPr lvl="0"/>
            <a:r>
              <a:rPr lang="en-US" b="1" dirty="0" smtClean="0"/>
              <a:t>Here’s the </a:t>
            </a:r>
            <a:r>
              <a:rPr lang="en-US" b="1" dirty="0"/>
              <a:t>link: http://tinyurl.com/pygamedownloads</a:t>
            </a:r>
            <a:endParaRPr lang="en-US" dirty="0"/>
          </a:p>
          <a:p>
            <a:pPr marL="109728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import </a:t>
            </a:r>
            <a:r>
              <a:rPr lang="en-US" dirty="0" err="1">
                <a:solidFill>
                  <a:srgbClr val="FF0000"/>
                </a:solidFill>
              </a:rPr>
              <a:t>pygame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will import all the available modules into the </a:t>
            </a:r>
            <a:r>
              <a:rPr lang="en-US" dirty="0" err="1"/>
              <a:t>pygame</a:t>
            </a:r>
            <a:r>
              <a:rPr lang="en-US" dirty="0"/>
              <a:t> package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Importing </a:t>
            </a:r>
            <a:r>
              <a:rPr lang="en-US" dirty="0" err="1"/>
              <a:t>Pygame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353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7086600" cy="557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789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module is a file that contains Python definitions and statements. It consists of functions, classes, and/or variables. 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the built in module called math contains math operations that can be used by importing the module onto your own module. If you wanted to calculate the square root of a number, you would have to call the square root function from the math module. 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import math </a:t>
            </a:r>
          </a:p>
          <a:p>
            <a:r>
              <a:rPr lang="en-US" dirty="0" err="1">
                <a:solidFill>
                  <a:srgbClr val="FF0000"/>
                </a:solidFill>
              </a:rPr>
              <a:t>math.sqrt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enter_number_here</a:t>
            </a:r>
            <a:r>
              <a:rPr lang="en-US" dirty="0">
                <a:solidFill>
                  <a:srgbClr val="FF0000"/>
                </a:solidFill>
              </a:rPr>
              <a:t>) </a:t>
            </a:r>
          </a:p>
          <a:p>
            <a:pPr marL="109728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Importing Modules </a:t>
            </a:r>
          </a:p>
        </p:txBody>
      </p:sp>
    </p:spTree>
    <p:extLst>
      <p:ext uri="{BB962C8B-B14F-4D97-AF65-F5344CB8AC3E}">
        <p14:creationId xmlns:p14="http://schemas.microsoft.com/office/powerpoint/2010/main" val="238389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</a:t>
            </a:r>
            <a:r>
              <a:rPr lang="en-US" dirty="0"/>
              <a:t>using </a:t>
            </a:r>
            <a:r>
              <a:rPr lang="en-US" dirty="0" err="1"/>
              <a:t>pygame</a:t>
            </a:r>
            <a:r>
              <a:rPr lang="en-US" dirty="0"/>
              <a:t>, you have to initialize it. You can find the function by looking at the </a:t>
            </a:r>
            <a:r>
              <a:rPr lang="en-US" u="sng" dirty="0" err="1"/>
              <a:t>pygame</a:t>
            </a:r>
            <a:r>
              <a:rPr lang="en-US" u="sng" dirty="0"/>
              <a:t> documentation</a:t>
            </a:r>
            <a:r>
              <a:rPr lang="en-US" dirty="0"/>
              <a:t> -&gt; </a:t>
            </a:r>
            <a:r>
              <a:rPr lang="en-US" u="sng" dirty="0" err="1"/>
              <a:t>pygame</a:t>
            </a:r>
            <a:r>
              <a:rPr lang="en-US" dirty="0"/>
              <a:t>. 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 err="1">
                <a:solidFill>
                  <a:srgbClr val="FF0000"/>
                </a:solidFill>
              </a:rPr>
              <a:t>pygame.init</a:t>
            </a:r>
            <a:r>
              <a:rPr lang="en-US" dirty="0">
                <a:solidFill>
                  <a:srgbClr val="FF0000"/>
                </a:solidFill>
              </a:rPr>
              <a:t>() </a:t>
            </a:r>
            <a:r>
              <a:rPr lang="en-US" dirty="0"/>
              <a:t>will initialize all imported </a:t>
            </a:r>
            <a:r>
              <a:rPr lang="en-US" dirty="0" err="1"/>
              <a:t>pygame</a:t>
            </a:r>
            <a:r>
              <a:rPr lang="en-US" dirty="0"/>
              <a:t> modules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Initializing </a:t>
            </a:r>
            <a:r>
              <a:rPr lang="en-US" dirty="0" err="1"/>
              <a:t>pygame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224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</TotalTime>
  <Words>514</Words>
  <Application>Microsoft Office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WICS - Flappy Anteater Python Tutorial</vt:lpstr>
      <vt:lpstr>Announcements</vt:lpstr>
      <vt:lpstr>Join the Facebook Group</vt:lpstr>
      <vt:lpstr>Groups </vt:lpstr>
      <vt:lpstr>Let’s start! </vt:lpstr>
      <vt:lpstr>Importing Pygame </vt:lpstr>
      <vt:lpstr>PowerPoint Presentation</vt:lpstr>
      <vt:lpstr>Importing Modules </vt:lpstr>
      <vt:lpstr>Initializing pygame </vt:lpstr>
      <vt:lpstr>Changing window title</vt:lpstr>
      <vt:lpstr>Screen coordinates</vt:lpstr>
      <vt:lpstr>If you had an area that was 300 pixels wide and 400 pixels tall, then the coordinate system would look like this:  </vt:lpstr>
      <vt:lpstr>Creating a screen (size)</vt:lpstr>
      <vt:lpstr>Quitting pygame</vt:lpstr>
      <vt:lpstr>Using pygame documentation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Medhavi</dc:creator>
  <cp:lastModifiedBy>Medhavi</cp:lastModifiedBy>
  <cp:revision>15</cp:revision>
  <dcterms:created xsi:type="dcterms:W3CDTF">2014-04-20T23:43:51Z</dcterms:created>
  <dcterms:modified xsi:type="dcterms:W3CDTF">2014-04-21T18:36:59Z</dcterms:modified>
</cp:coreProperties>
</file>